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BCE"/>
    <a:srgbClr val="3056A2"/>
    <a:srgbClr val="ED5339"/>
    <a:srgbClr val="02765A"/>
    <a:srgbClr val="3DB0E3"/>
    <a:srgbClr val="D4E2F4"/>
    <a:srgbClr val="843430"/>
    <a:srgbClr val="F06C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8" autoAdjust="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pPr/>
              <a:t>09/09/2018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1-4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2773776"/>
            <a:ext cx="6509399" cy="41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96335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v. 2.01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Цени свое время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55753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сиди долго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компьютером,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5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 книги,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гуляй с родителями,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 с друзьями на улице.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-4\Мячики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96892" y="2354646"/>
            <a:ext cx="2916781" cy="27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844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55466" y="911090"/>
              <a:ext cx="20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Компьютер: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компьютер и ноутбук.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тебя есть компьютер?</a:t>
            </a:r>
            <a:endParaRPr lang="ru-RU" sz="28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C:\Users\Valery.ponomarev\Desktop\Картинки\Urok-1-4\ноут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35050" y="3786306"/>
            <a:ext cx="3536450" cy="22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lery.ponomarev\Desktop\Картинки\Urok-1-4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423749" cy="27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12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телефон и планшет.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тоже компьютеры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460"/>
          <a:stretch/>
        </p:blipFill>
        <p:spPr bwMode="auto">
          <a:xfrm>
            <a:off x="2711201" y="3094207"/>
            <a:ext cx="6509399" cy="37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lery.ponomarev\Desktop\Картинки\Urok-1-4\рука и сма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7187" y="3469407"/>
            <a:ext cx="2584328" cy="34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87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5" y="1916832"/>
            <a:ext cx="783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компьютере хранятся фотографии, мультфильмы, музыка, письма.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980" y="2913765"/>
            <a:ext cx="821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это называется - информация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Valery.ponomarev\Desktop\Картинки\Urok-5-9\т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1501" y="4629639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lery.ponomarev\Desktop\Картинки\Urok-5-9\музы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0907" y="4635355"/>
            <a:ext cx="1207010" cy="12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lery.ponomarev\Desktop\Картинки\Urok-5-9\Облак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7970" y="4637598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5-9\письм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7370" y="4627226"/>
            <a:ext cx="1207010" cy="12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5-9\реч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7559" y="4662671"/>
            <a:ext cx="1207010" cy="12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915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1916832"/>
            <a:ext cx="40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можем делиться информацией друг 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на любом расстоянии.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2708" y="359434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создан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Valery.ponomarev\Desktop\Картинки\Urok-5-9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lery.ponomarev\Desktop\Картинки\Urok-5-9\Стол прав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4993" y="1823848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23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805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интернете, как и в жизни,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правила безопасности.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46" y="2531805"/>
            <a:ext cx="821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– помни: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знаешь, что делать –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посоветуйся с родителями и учителями.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3"/>
          <p:cNvSpPr/>
          <p:nvPr/>
        </p:nvSpPr>
        <p:spPr>
          <a:xfrm>
            <a:off x="486046" y="3828494"/>
            <a:ext cx="2429770" cy="276785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3"/>
          <p:cNvSpPr/>
          <p:nvPr/>
        </p:nvSpPr>
        <p:spPr>
          <a:xfrm flipH="1">
            <a:off x="6012160" y="3828494"/>
            <a:ext cx="2880320" cy="2566211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0"/>
          <p:cNvSpPr/>
          <p:nvPr/>
        </p:nvSpPr>
        <p:spPr>
          <a:xfrm>
            <a:off x="2555775" y="3732135"/>
            <a:ext cx="4052305" cy="2662570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69101" y="4102583"/>
            <a:ext cx="3647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</a:t>
            </a:r>
            <a:b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обижают в интернете – расскажи родителям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811" y="4293096"/>
            <a:ext cx="2160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Будь вежлив и дружелюбен!</a:t>
            </a:r>
            <a:endParaRPr lang="ru-R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8080" y="4382492"/>
            <a:ext cx="2028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Не открывай незнакомые сайты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98427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сеть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8224" y="2132856"/>
            <a:ext cx="3444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объединяют людей из разных уголков планеты.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401" y="4017917"/>
            <a:ext cx="369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Рассказывай родителям о своих друзьях в сети.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-4\Социа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871" y="1715776"/>
            <a:ext cx="3217780" cy="45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96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Компьютерный вирус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компьютерные вирусы.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них есть лекарства –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20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 родителей установить антивирус 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твой компьютер.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lery.ponomarev\Desktop\Картинки\Urok-1-4\Комп-антивиру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7874" y="2048653"/>
            <a:ext cx="3938528" cy="3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013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Мошенник в интернете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048" y="2276872"/>
            <a:ext cx="369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Остерегайся мошенников!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9280" y="3123380"/>
            <a:ext cx="369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расскажи родителям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странных людях,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тебе пишут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Valery.ponomarev\Desktop\Картинки\Urok-1-4\Мошен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0499" y="2276872"/>
            <a:ext cx="4584761" cy="35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1384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5092</TotalTime>
  <Words>176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ineva</cp:lastModifiedBy>
  <cp:revision>74</cp:revision>
  <dcterms:created xsi:type="dcterms:W3CDTF">2015-07-23T14:23:39Z</dcterms:created>
  <dcterms:modified xsi:type="dcterms:W3CDTF">2018-09-09T13:29:09Z</dcterms:modified>
</cp:coreProperties>
</file>